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797675" cy="9928225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5602" autoAdjust="0"/>
  </p:normalViewPr>
  <p:slideViewPr>
    <p:cSldViewPr snapToGrid="0" snapToObjects="1">
      <p:cViewPr>
        <p:scale>
          <a:sx n="125" d="100"/>
          <a:sy n="125" d="100"/>
        </p:scale>
        <p:origin x="174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16477-4052-40EA-94DE-0E2B471CD746}" type="datetimeFigureOut">
              <a:rPr lang="es-MX" smtClean="0"/>
              <a:t>09/10/2020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0383" y="4777620"/>
            <a:ext cx="5436909" cy="39095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8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862" y="942978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5D6BA-7439-4A7A-8680-51184F04180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5151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5D6BA-7439-4A7A-8680-51184F04180E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9043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09/10/2020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09/10/2020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09/10/2020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09/10/2020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09/10/2020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09/10/2020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09/10/2020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09/10/2020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09/10/2020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09/10/2020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09/10/2020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t>09/10/2020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800000"/>
                </a:solidFill>
                <a:latin typeface="Gotham-Bold"/>
                <a:cs typeface="Gotham-Bold"/>
              </a:rPr>
              <a:t>ORGANIGRAMA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COORDINACIÓN DE LIMPIA Y  RECOLECCION DE RESIDUOS SÓLIDOS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cxnSp>
        <p:nvCxnSpPr>
          <p:cNvPr id="39" name="Conector angular 95">
            <a:extLst>
              <a:ext uri="{FF2B5EF4-FFF2-40B4-BE49-F238E27FC236}">
                <a16:creationId xmlns:a16="http://schemas.microsoft.com/office/drawing/2014/main" id="{2EE33AAA-0407-4C52-AE84-4118B8491BD3}"/>
              </a:ext>
            </a:extLst>
          </p:cNvPr>
          <p:cNvCxnSpPr/>
          <p:nvPr/>
        </p:nvCxnSpPr>
        <p:spPr>
          <a:xfrm rot="5400000">
            <a:off x="1175639" y="5035004"/>
            <a:ext cx="215666" cy="1956"/>
          </a:xfrm>
          <a:prstGeom prst="bentConnector3">
            <a:avLst>
              <a:gd name="adj1" fmla="val 3520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5" name="Grupo 74">
            <a:extLst>
              <a:ext uri="{FF2B5EF4-FFF2-40B4-BE49-F238E27FC236}">
                <a16:creationId xmlns:a16="http://schemas.microsoft.com/office/drawing/2014/main" id="{7A958D15-29E9-4125-A3BE-E0C4D1C85157}"/>
              </a:ext>
            </a:extLst>
          </p:cNvPr>
          <p:cNvGrpSpPr/>
          <p:nvPr/>
        </p:nvGrpSpPr>
        <p:grpSpPr>
          <a:xfrm>
            <a:off x="474964" y="1412851"/>
            <a:ext cx="8680561" cy="4142335"/>
            <a:chOff x="474964" y="1422914"/>
            <a:chExt cx="8680561" cy="4142335"/>
          </a:xfrm>
        </p:grpSpPr>
        <p:grpSp>
          <p:nvGrpSpPr>
            <p:cNvPr id="29" name="Grupo 28"/>
            <p:cNvGrpSpPr/>
            <p:nvPr/>
          </p:nvGrpSpPr>
          <p:grpSpPr>
            <a:xfrm>
              <a:off x="474964" y="1422914"/>
              <a:ext cx="8680561" cy="4142335"/>
              <a:chOff x="448092" y="1430953"/>
              <a:chExt cx="8680561" cy="4142335"/>
            </a:xfrm>
          </p:grpSpPr>
          <p:sp>
            <p:nvSpPr>
              <p:cNvPr id="7" name="CuadroTexto 6"/>
              <p:cNvSpPr txBox="1"/>
              <p:nvPr/>
            </p:nvSpPr>
            <p:spPr>
              <a:xfrm>
                <a:off x="1809375" y="2288955"/>
                <a:ext cx="1645033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800" b="1" dirty="0"/>
                  <a:t>Unidad de Enlace Administrativo </a:t>
                </a:r>
                <a:r>
                  <a:rPr lang="es-MX" sz="800" dirty="0"/>
                  <a:t>Lic. Guillermina del Socorro de la Peña Marshall</a:t>
                </a:r>
              </a:p>
            </p:txBody>
          </p:sp>
          <p:sp>
            <p:nvSpPr>
              <p:cNvPr id="9" name="CuadroTexto 8"/>
              <p:cNvSpPr txBox="1"/>
              <p:nvPr/>
            </p:nvSpPr>
            <p:spPr>
              <a:xfrm>
                <a:off x="1816022" y="2867876"/>
                <a:ext cx="1645034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800" b="1" dirty="0"/>
                  <a:t>Unidad de Barrido</a:t>
                </a:r>
              </a:p>
              <a:p>
                <a:pPr algn="ctr"/>
                <a:r>
                  <a:rPr lang="es-MX" sz="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Ing. Ma. Carmen Jiménez Galván</a:t>
                </a:r>
                <a:endParaRPr lang="es-MX" sz="800" dirty="0"/>
              </a:p>
            </p:txBody>
          </p:sp>
          <p:sp>
            <p:nvSpPr>
              <p:cNvPr id="10" name="CuadroTexto 9"/>
              <p:cNvSpPr txBox="1"/>
              <p:nvPr/>
            </p:nvSpPr>
            <p:spPr>
              <a:xfrm>
                <a:off x="5020857" y="2355453"/>
                <a:ext cx="1620741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800" b="1" dirty="0"/>
                  <a:t>Unidad Técnica</a:t>
                </a:r>
              </a:p>
              <a:p>
                <a:pPr algn="ctr"/>
                <a:r>
                  <a:rPr lang="es-MX" sz="800" dirty="0"/>
                  <a:t>CP. Baltazar Rodríguez Soberano</a:t>
                </a:r>
              </a:p>
            </p:txBody>
          </p:sp>
          <p:sp>
            <p:nvSpPr>
              <p:cNvPr id="11" name="CuadroTexto 10"/>
              <p:cNvSpPr txBox="1"/>
              <p:nvPr/>
            </p:nvSpPr>
            <p:spPr>
              <a:xfrm>
                <a:off x="5020858" y="2869264"/>
                <a:ext cx="1620741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800" b="1" dirty="0"/>
                  <a:t>Unidad de Proyectos</a:t>
                </a:r>
              </a:p>
              <a:p>
                <a:pPr algn="ctr"/>
                <a:r>
                  <a:rPr lang="es-MX" sz="800" dirty="0"/>
                  <a:t>Arq. Juan García Gordillo</a:t>
                </a:r>
                <a:endParaRPr lang="es-MX" sz="800" b="1" dirty="0"/>
              </a:p>
            </p:txBody>
          </p:sp>
          <p:sp>
            <p:nvSpPr>
              <p:cNvPr id="15" name="CuadroTexto 14"/>
              <p:cNvSpPr txBox="1"/>
              <p:nvPr/>
            </p:nvSpPr>
            <p:spPr>
              <a:xfrm>
                <a:off x="448092" y="4603570"/>
                <a:ext cx="1620741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800" b="1" dirty="0"/>
                  <a:t>Subcoordinación Zona 1</a:t>
                </a:r>
              </a:p>
              <a:p>
                <a:pPr algn="ctr"/>
                <a:r>
                  <a:rPr lang="es-MX" sz="800" dirty="0"/>
                  <a:t>Lic. Gabriela Carrera Ramírez</a:t>
                </a:r>
              </a:p>
            </p:txBody>
          </p:sp>
          <p:sp>
            <p:nvSpPr>
              <p:cNvPr id="16" name="CuadroTexto 15"/>
              <p:cNvSpPr txBox="1"/>
              <p:nvPr/>
            </p:nvSpPr>
            <p:spPr>
              <a:xfrm>
                <a:off x="7657476" y="4603768"/>
                <a:ext cx="1471177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800" b="1" dirty="0"/>
                  <a:t>Subcoordinación Zona 5</a:t>
                </a:r>
              </a:p>
              <a:p>
                <a:pPr algn="ctr"/>
                <a:endParaRPr lang="es-MX" sz="800" b="1" dirty="0"/>
              </a:p>
            </p:txBody>
          </p:sp>
          <p:sp>
            <p:nvSpPr>
              <p:cNvPr id="17" name="CuadroTexto 16"/>
              <p:cNvSpPr txBox="1"/>
              <p:nvPr/>
            </p:nvSpPr>
            <p:spPr>
              <a:xfrm>
                <a:off x="6146700" y="4599565"/>
                <a:ext cx="1471177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800" b="1" dirty="0"/>
                  <a:t>Subcoordinación Zona 4</a:t>
                </a:r>
              </a:p>
              <a:p>
                <a:pPr algn="ctr"/>
                <a:endParaRPr lang="es-MX" sz="800" b="1" dirty="0"/>
              </a:p>
            </p:txBody>
          </p:sp>
          <p:sp>
            <p:nvSpPr>
              <p:cNvPr id="18" name="CuadroTexto 17"/>
              <p:cNvSpPr txBox="1"/>
              <p:nvPr/>
            </p:nvSpPr>
            <p:spPr>
              <a:xfrm>
                <a:off x="4635921" y="4591569"/>
                <a:ext cx="1471177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800" b="1" dirty="0"/>
                  <a:t>Subcoordinación Zona 3</a:t>
                </a:r>
              </a:p>
              <a:p>
                <a:pPr algn="ctr"/>
                <a:endParaRPr lang="es-MX" sz="800" b="1" dirty="0"/>
              </a:p>
            </p:txBody>
          </p:sp>
          <p:sp>
            <p:nvSpPr>
              <p:cNvPr id="19" name="CuadroTexto 18"/>
              <p:cNvSpPr txBox="1"/>
              <p:nvPr/>
            </p:nvSpPr>
            <p:spPr>
              <a:xfrm>
                <a:off x="2104614" y="4603570"/>
                <a:ext cx="1620741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800" b="1" dirty="0"/>
                  <a:t>Subcoordinación Zona 2</a:t>
                </a:r>
              </a:p>
              <a:p>
                <a:pPr algn="ctr"/>
                <a:endParaRPr lang="es-MX" sz="800" b="1" dirty="0"/>
              </a:p>
            </p:txBody>
          </p:sp>
          <p:sp>
            <p:nvSpPr>
              <p:cNvPr id="20" name="CuadroTexto 19"/>
              <p:cNvSpPr txBox="1"/>
              <p:nvPr/>
            </p:nvSpPr>
            <p:spPr>
              <a:xfrm>
                <a:off x="5020859" y="3370600"/>
                <a:ext cx="1620739" cy="58477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800" b="1" dirty="0"/>
                  <a:t>Unidad de Enlace de Mejora Regulatoria</a:t>
                </a:r>
              </a:p>
              <a:p>
                <a:pPr algn="ctr"/>
                <a:r>
                  <a:rPr lang="es-MX" sz="800" dirty="0"/>
                  <a:t>L.C.P. Luis Demetrio López Rodríguez</a:t>
                </a:r>
              </a:p>
            </p:txBody>
          </p:sp>
          <p:sp>
            <p:nvSpPr>
              <p:cNvPr id="22" name="CuadroTexto 21"/>
              <p:cNvSpPr txBox="1"/>
              <p:nvPr/>
            </p:nvSpPr>
            <p:spPr>
              <a:xfrm>
                <a:off x="7718809" y="5152345"/>
                <a:ext cx="1351722" cy="4154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700" b="1" dirty="0"/>
                  <a:t>Depto. De Residuos</a:t>
                </a:r>
              </a:p>
              <a:p>
                <a:pPr algn="ctr"/>
                <a:endParaRPr lang="es-MX" sz="700" b="1" dirty="0"/>
              </a:p>
              <a:p>
                <a:pPr algn="ctr"/>
                <a:endParaRPr lang="es-MX" sz="700" b="1" dirty="0"/>
              </a:p>
            </p:txBody>
          </p:sp>
          <p:sp>
            <p:nvSpPr>
              <p:cNvPr id="23" name="CuadroTexto 22"/>
              <p:cNvSpPr txBox="1"/>
              <p:nvPr/>
            </p:nvSpPr>
            <p:spPr>
              <a:xfrm>
                <a:off x="6206425" y="5149935"/>
                <a:ext cx="1351722" cy="4154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700" b="1" dirty="0"/>
                  <a:t>Depto. De Residuos</a:t>
                </a:r>
              </a:p>
              <a:p>
                <a:pPr algn="ctr"/>
                <a:endParaRPr lang="es-MX" sz="700" b="1" dirty="0"/>
              </a:p>
              <a:p>
                <a:pPr algn="ctr"/>
                <a:endParaRPr lang="es-MX" sz="700" b="1" dirty="0"/>
              </a:p>
            </p:txBody>
          </p:sp>
          <p:sp>
            <p:nvSpPr>
              <p:cNvPr id="24" name="CuadroTexto 23"/>
              <p:cNvSpPr txBox="1"/>
              <p:nvPr/>
            </p:nvSpPr>
            <p:spPr>
              <a:xfrm>
                <a:off x="4698112" y="5147727"/>
                <a:ext cx="1351722" cy="4154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700" b="1" dirty="0"/>
                  <a:t>Depto. De Residuos</a:t>
                </a:r>
              </a:p>
              <a:p>
                <a:pPr algn="ctr"/>
                <a:endParaRPr lang="es-MX" sz="700" b="1" dirty="0"/>
              </a:p>
              <a:p>
                <a:pPr algn="ctr"/>
                <a:endParaRPr lang="es-MX" sz="700" b="1" dirty="0"/>
              </a:p>
            </p:txBody>
          </p:sp>
          <p:sp>
            <p:nvSpPr>
              <p:cNvPr id="31" name="CuadroTexto 30"/>
              <p:cNvSpPr txBox="1"/>
              <p:nvPr/>
            </p:nvSpPr>
            <p:spPr>
              <a:xfrm>
                <a:off x="581717" y="5152345"/>
                <a:ext cx="1351722" cy="4154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700" b="1" dirty="0"/>
                  <a:t>Depto. De Residuos</a:t>
                </a:r>
              </a:p>
              <a:p>
                <a:pPr algn="ctr"/>
                <a:endParaRPr lang="es-MX" sz="700" b="1" dirty="0"/>
              </a:p>
              <a:p>
                <a:pPr algn="ctr"/>
                <a:endParaRPr lang="es-MX" sz="700" b="1" dirty="0"/>
              </a:p>
            </p:txBody>
          </p:sp>
          <p:sp>
            <p:nvSpPr>
              <p:cNvPr id="32" name="CuadroTexto 31"/>
              <p:cNvSpPr txBox="1"/>
              <p:nvPr/>
            </p:nvSpPr>
            <p:spPr>
              <a:xfrm>
                <a:off x="2237168" y="5157790"/>
                <a:ext cx="1351722" cy="4154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700" b="1" dirty="0"/>
                  <a:t>Depto. De Residuos</a:t>
                </a:r>
              </a:p>
              <a:p>
                <a:pPr algn="ctr"/>
                <a:endParaRPr lang="es-MX" sz="700" b="1" dirty="0"/>
              </a:p>
              <a:p>
                <a:pPr algn="ctr"/>
                <a:endParaRPr lang="es-MX" sz="700" b="1" dirty="0"/>
              </a:p>
            </p:txBody>
          </p:sp>
          <p:cxnSp>
            <p:nvCxnSpPr>
              <p:cNvPr id="79" name="Conector angular 78"/>
              <p:cNvCxnSpPr>
                <a:cxnSpLocks/>
                <a:endCxn id="38" idx="3"/>
              </p:cNvCxnSpPr>
              <p:nvPr/>
            </p:nvCxnSpPr>
            <p:spPr>
              <a:xfrm rot="5400000">
                <a:off x="3088006" y="2314569"/>
                <a:ext cx="1625560" cy="928048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angular 84"/>
              <p:cNvCxnSpPr>
                <a:cxnSpLocks/>
                <a:stCxn id="3" idx="2"/>
                <a:endCxn id="18" idx="0"/>
              </p:cNvCxnSpPr>
              <p:nvPr/>
            </p:nvCxnSpPr>
            <p:spPr>
              <a:xfrm rot="16200000" flipH="1">
                <a:off x="3457129" y="2677188"/>
                <a:ext cx="2822062" cy="1006700"/>
              </a:xfrm>
              <a:prstGeom prst="bentConnector3">
                <a:avLst>
                  <a:gd name="adj1" fmla="val 82402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angular 87"/>
              <p:cNvCxnSpPr>
                <a:cxnSpLocks/>
                <a:stCxn id="3" idx="2"/>
                <a:endCxn id="17" idx="0"/>
              </p:cNvCxnSpPr>
              <p:nvPr/>
            </p:nvCxnSpPr>
            <p:spPr>
              <a:xfrm rot="16200000" flipH="1">
                <a:off x="4208520" y="1925796"/>
                <a:ext cx="2830058" cy="2517479"/>
              </a:xfrm>
              <a:prstGeom prst="bentConnector3">
                <a:avLst>
                  <a:gd name="adj1" fmla="val 82686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ector angular 95"/>
              <p:cNvCxnSpPr>
                <a:stCxn id="19" idx="2"/>
                <a:endCxn id="32" idx="0"/>
              </p:cNvCxnSpPr>
              <p:nvPr/>
            </p:nvCxnSpPr>
            <p:spPr>
              <a:xfrm rot="5400000">
                <a:off x="2806174" y="5048979"/>
                <a:ext cx="215666" cy="1956"/>
              </a:xfrm>
              <a:prstGeom prst="bent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ector angular 97"/>
              <p:cNvCxnSpPr>
                <a:stCxn id="18" idx="2"/>
                <a:endCxn id="24" idx="0"/>
              </p:cNvCxnSpPr>
              <p:nvPr/>
            </p:nvCxnSpPr>
            <p:spPr>
              <a:xfrm rot="16200000" flipH="1">
                <a:off x="5263939" y="5037693"/>
                <a:ext cx="217604" cy="2463"/>
              </a:xfrm>
              <a:prstGeom prst="bent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ector angular 99"/>
              <p:cNvCxnSpPr>
                <a:stCxn id="17" idx="2"/>
                <a:endCxn id="23" idx="0"/>
              </p:cNvCxnSpPr>
              <p:nvPr/>
            </p:nvCxnSpPr>
            <p:spPr>
              <a:xfrm rot="5400000">
                <a:off x="6776380" y="5044026"/>
                <a:ext cx="211816" cy="3"/>
              </a:xfrm>
              <a:prstGeom prst="bent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ector angular 101"/>
              <p:cNvCxnSpPr>
                <a:stCxn id="16" idx="2"/>
                <a:endCxn id="22" idx="0"/>
              </p:cNvCxnSpPr>
              <p:nvPr/>
            </p:nvCxnSpPr>
            <p:spPr>
              <a:xfrm rot="16200000" flipH="1">
                <a:off x="8288856" y="5046530"/>
                <a:ext cx="210023" cy="1605"/>
              </a:xfrm>
              <a:prstGeom prst="bent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onector angular 103"/>
              <p:cNvCxnSpPr>
                <a:cxnSpLocks/>
              </p:cNvCxnSpPr>
              <p:nvPr/>
            </p:nvCxnSpPr>
            <p:spPr>
              <a:xfrm rot="16200000" flipH="1">
                <a:off x="3775721" y="2336753"/>
                <a:ext cx="1853192" cy="656049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ector angular 115"/>
              <p:cNvCxnSpPr>
                <a:cxnSpLocks/>
                <a:stCxn id="3" idx="2"/>
                <a:endCxn id="7" idx="3"/>
              </p:cNvCxnSpPr>
              <p:nvPr/>
            </p:nvCxnSpPr>
            <p:spPr>
              <a:xfrm rot="5400000">
                <a:off x="3534469" y="1689446"/>
                <a:ext cx="750281" cy="910402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ector angular 117"/>
              <p:cNvCxnSpPr>
                <a:cxnSpLocks/>
                <a:stCxn id="3" idx="2"/>
                <a:endCxn id="9" idx="3"/>
              </p:cNvCxnSpPr>
              <p:nvPr/>
            </p:nvCxnSpPr>
            <p:spPr>
              <a:xfrm rot="5400000">
                <a:off x="3279110" y="1951453"/>
                <a:ext cx="1267646" cy="903754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ector angular 132"/>
              <p:cNvCxnSpPr>
                <a:cxnSpLocks/>
              </p:cNvCxnSpPr>
              <p:nvPr/>
            </p:nvCxnSpPr>
            <p:spPr>
              <a:xfrm rot="16200000" flipH="1">
                <a:off x="4394970" y="1896436"/>
                <a:ext cx="595728" cy="656047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ector angular 134"/>
              <p:cNvCxnSpPr>
                <a:cxnSpLocks/>
              </p:cNvCxnSpPr>
              <p:nvPr/>
            </p:nvCxnSpPr>
            <p:spPr>
              <a:xfrm rot="16200000" flipH="1">
                <a:off x="4084870" y="2098957"/>
                <a:ext cx="1234893" cy="656048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onector angular 158"/>
              <p:cNvCxnSpPr>
                <a:cxnSpLocks/>
                <a:stCxn id="3" idx="2"/>
                <a:endCxn id="16" idx="0"/>
              </p:cNvCxnSpPr>
              <p:nvPr/>
            </p:nvCxnSpPr>
            <p:spPr>
              <a:xfrm rot="16200000" flipH="1">
                <a:off x="4961807" y="1172509"/>
                <a:ext cx="2834261" cy="4028255"/>
              </a:xfrm>
              <a:prstGeom prst="bentConnector3">
                <a:avLst>
                  <a:gd name="adj1" fmla="val 82262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CuadroTexto 2"/>
              <p:cNvSpPr txBox="1"/>
              <p:nvPr/>
            </p:nvSpPr>
            <p:spPr>
              <a:xfrm>
                <a:off x="3042897" y="1430953"/>
                <a:ext cx="2643826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800" b="1" dirty="0"/>
                  <a:t>Coordinación de Limpia y Recolección de Residuos Solidos</a:t>
                </a:r>
              </a:p>
              <a:p>
                <a:pPr algn="ctr"/>
                <a:r>
                  <a:rPr lang="es-MX" sz="800" dirty="0"/>
                  <a:t>C. Roberto Esquivel Camacho</a:t>
                </a:r>
              </a:p>
            </p:txBody>
          </p:sp>
        </p:grpSp>
        <p:cxnSp>
          <p:nvCxnSpPr>
            <p:cNvPr id="28" name="Conector angular 27"/>
            <p:cNvCxnSpPr>
              <a:cxnSpLocks/>
              <a:stCxn id="3" idx="2"/>
              <a:endCxn id="15" idx="0"/>
            </p:cNvCxnSpPr>
            <p:nvPr/>
          </p:nvCxnSpPr>
          <p:spPr>
            <a:xfrm rot="5400000">
              <a:off x="1421478" y="1625326"/>
              <a:ext cx="2834063" cy="3106347"/>
            </a:xfrm>
            <a:prstGeom prst="bentConnector3">
              <a:avLst>
                <a:gd name="adj1" fmla="val 82265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A20748FE-0868-4FD5-B20F-4DF61048965E}"/>
                </a:ext>
              </a:extLst>
            </p:cNvPr>
            <p:cNvSpPr txBox="1"/>
            <p:nvPr/>
          </p:nvSpPr>
          <p:spPr>
            <a:xfrm>
              <a:off x="1842893" y="3414057"/>
              <a:ext cx="1620741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800" b="1" dirty="0"/>
                <a:t>Unidad de Asuntos Jurídicos</a:t>
              </a:r>
            </a:p>
            <a:p>
              <a:pPr algn="ctr"/>
              <a:r>
                <a:rPr lang="es-MX" sz="800" dirty="0"/>
                <a:t>Lic. Rafael E. Canudas Quintero</a:t>
              </a:r>
            </a:p>
          </p:txBody>
        </p:sp>
        <p:cxnSp>
          <p:nvCxnSpPr>
            <p:cNvPr id="51" name="Conector angular 27">
              <a:extLst>
                <a:ext uri="{FF2B5EF4-FFF2-40B4-BE49-F238E27FC236}">
                  <a16:creationId xmlns:a16="http://schemas.microsoft.com/office/drawing/2014/main" id="{70D99470-C722-4AE6-850C-03AC911BA91A}"/>
                </a:ext>
              </a:extLst>
            </p:cNvPr>
            <p:cNvCxnSpPr>
              <a:cxnSpLocks/>
              <a:stCxn id="3" idx="2"/>
              <a:endCxn id="19" idx="0"/>
            </p:cNvCxnSpPr>
            <p:nvPr/>
          </p:nvCxnSpPr>
          <p:spPr>
            <a:xfrm rot="5400000">
              <a:off x="2249739" y="2453587"/>
              <a:ext cx="2834063" cy="1449825"/>
            </a:xfrm>
            <a:prstGeom prst="bentConnector3">
              <a:avLst>
                <a:gd name="adj1" fmla="val 8264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604896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3069</TotalTime>
  <Words>128</Words>
  <Application>Microsoft Office PowerPoint</Application>
  <PresentationFormat>Presentación en pantalla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Gotham-Bold</vt:lpstr>
      <vt:lpstr>Gotham-Book</vt:lpstr>
      <vt:lpstr>Tema de Office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luis demetrio lopez rodriguez</cp:lastModifiedBy>
  <cp:revision>50</cp:revision>
  <cp:lastPrinted>2020-10-05T18:21:44Z</cp:lastPrinted>
  <dcterms:created xsi:type="dcterms:W3CDTF">2018-11-08T14:50:53Z</dcterms:created>
  <dcterms:modified xsi:type="dcterms:W3CDTF">2020-10-09T19:11:49Z</dcterms:modified>
</cp:coreProperties>
</file>